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9" autoAdjust="0"/>
    <p:restoredTop sz="95373" autoAdjust="0"/>
  </p:normalViewPr>
  <p:slideViewPr>
    <p:cSldViewPr>
      <p:cViewPr varScale="1">
        <p:scale>
          <a:sx n="66" d="100"/>
          <a:sy n="66" d="100"/>
        </p:scale>
        <p:origin x="-156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E0778-673D-4C96-8B89-C4FD3E8554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372B2-6ED1-4241-A556-D082DF69E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2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 bar graph</a:t>
            </a:r>
            <a:r>
              <a:rPr lang="en-US" baseline="0" dirty="0" smtClean="0"/>
              <a:t> visualization data</a:t>
            </a:r>
          </a:p>
          <a:p>
            <a:r>
              <a:rPr lang="en-US" baseline="0" dirty="0" smtClean="0"/>
              <a:t>It is ADA compliant since all people even those with disabilities can access it</a:t>
            </a:r>
          </a:p>
          <a:p>
            <a:r>
              <a:rPr lang="en-US" baseline="0" dirty="0" smtClean="0"/>
              <a:t>It is giving data regarding polio cases in Pakistan and Afghanistan where the cases have been unstable and rising</a:t>
            </a:r>
          </a:p>
          <a:p>
            <a:r>
              <a:rPr lang="en-US" baseline="0" dirty="0" smtClean="0"/>
              <a:t>It uses bar graph data visualization method</a:t>
            </a:r>
          </a:p>
          <a:p>
            <a:r>
              <a:rPr lang="en-US" baseline="0" dirty="0" smtClean="0"/>
              <a:t>Pie chart can also be used to produce visualization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372B2-6ED1-4241-A556-D082DF69EE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54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 pie</a:t>
            </a:r>
            <a:r>
              <a:rPr lang="en-US" baseline="0" dirty="0" smtClean="0"/>
              <a:t> chart visualization data</a:t>
            </a:r>
          </a:p>
          <a:p>
            <a:r>
              <a:rPr lang="en-US" baseline="0" dirty="0" smtClean="0"/>
              <a:t>It is ADA compliant since all people even those with disabilities can access it</a:t>
            </a:r>
          </a:p>
          <a:p>
            <a:r>
              <a:rPr lang="en-US" baseline="0" dirty="0" smtClean="0"/>
              <a:t>It is giving data regarding distribution of tourists among the various tourist attraction sites</a:t>
            </a:r>
          </a:p>
          <a:p>
            <a:r>
              <a:rPr lang="en-US" baseline="0" dirty="0" smtClean="0"/>
              <a:t>It uses pie chart type visualization method</a:t>
            </a:r>
          </a:p>
          <a:p>
            <a:r>
              <a:rPr lang="en-US" baseline="0" dirty="0" smtClean="0"/>
              <a:t>Bar graph can also be used to produce visualization data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372B2-6ED1-4241-A556-D082DF69EE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2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 line</a:t>
            </a:r>
            <a:r>
              <a:rPr lang="en-US" baseline="0" dirty="0" smtClean="0"/>
              <a:t> graph visualization data</a:t>
            </a:r>
          </a:p>
          <a:p>
            <a:r>
              <a:rPr lang="en-US" baseline="0" dirty="0" smtClean="0"/>
              <a:t>It is ADA compliant since all people even those with disabilities can access it</a:t>
            </a:r>
          </a:p>
          <a:p>
            <a:r>
              <a:rPr lang="en-US" baseline="0" dirty="0" smtClean="0"/>
              <a:t>It is giving data on annual cinema admissions in United Kingdom between 1951-1984</a:t>
            </a:r>
          </a:p>
          <a:p>
            <a:r>
              <a:rPr lang="en-US" baseline="0" dirty="0" smtClean="0"/>
              <a:t>It uses line graph type visualization method</a:t>
            </a:r>
          </a:p>
          <a:p>
            <a:r>
              <a:rPr lang="en-US" baseline="0" dirty="0" smtClean="0"/>
              <a:t>Pie chart can also be used to produce visualization data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372B2-6ED1-4241-A556-D082DF69EE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7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 scatter</a:t>
            </a:r>
            <a:r>
              <a:rPr lang="en-US" baseline="0" dirty="0" smtClean="0"/>
              <a:t> graph visualization data</a:t>
            </a:r>
          </a:p>
          <a:p>
            <a:r>
              <a:rPr lang="en-US" baseline="0" dirty="0" smtClean="0"/>
              <a:t>It is ADA compliant since all people even those with disabilities can access it</a:t>
            </a:r>
          </a:p>
          <a:p>
            <a:r>
              <a:rPr lang="en-US" baseline="0" dirty="0" smtClean="0"/>
              <a:t>It is giving data on relationship between children age and height</a:t>
            </a:r>
          </a:p>
          <a:p>
            <a:r>
              <a:rPr lang="en-US" baseline="0" dirty="0" smtClean="0"/>
              <a:t>It uses scatter graph type visualization method</a:t>
            </a:r>
          </a:p>
          <a:p>
            <a:r>
              <a:rPr lang="en-US" baseline="0" dirty="0" smtClean="0"/>
              <a:t>Histogram can also be used to produce visualization data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372B2-6ED1-4241-A556-D082DF69EE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33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 histogram</a:t>
            </a:r>
            <a:r>
              <a:rPr lang="en-US" baseline="0" dirty="0" smtClean="0"/>
              <a:t> visualization data</a:t>
            </a:r>
          </a:p>
          <a:p>
            <a:r>
              <a:rPr lang="en-US" baseline="0" dirty="0" smtClean="0"/>
              <a:t>It is ADA compliant since all people even those with disabilities can access it</a:t>
            </a:r>
          </a:p>
          <a:p>
            <a:r>
              <a:rPr lang="en-US" baseline="0" dirty="0" smtClean="0"/>
              <a:t>It is giving data regarding percentage of men spending at least one hour per week participating in sports or exercise by age</a:t>
            </a:r>
          </a:p>
          <a:p>
            <a:r>
              <a:rPr lang="en-US" baseline="0" dirty="0" smtClean="0"/>
              <a:t>It uses histogram type visualization method</a:t>
            </a:r>
          </a:p>
          <a:p>
            <a:r>
              <a:rPr lang="en-US" baseline="0" smtClean="0"/>
              <a:t>Line graph </a:t>
            </a:r>
            <a:r>
              <a:rPr lang="en-US" baseline="0" dirty="0" smtClean="0"/>
              <a:t>can also be used to produce visualization data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372B2-6ED1-4241-A556-D082DF69EE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72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8/10/2020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le.ac.uk/offices/ld/all-resources/numerical-data/numerical-data" TargetMode="External"/><Relationship Id="rId2" Type="http://schemas.openxmlformats.org/officeDocument/2006/relationships/hyperlink" Target="https://www.cdc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2362199"/>
          </a:xfrm>
        </p:spPr>
        <p:txBody>
          <a:bodyPr/>
          <a:lstStyle/>
          <a:p>
            <a:r>
              <a:rPr lang="en-US" dirty="0" smtClean="0"/>
              <a:t>Data Visualization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52800"/>
            <a:ext cx="6400800" cy="2819400"/>
          </a:xfrm>
        </p:spPr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</a:t>
            </a:r>
          </a:p>
          <a:p>
            <a:r>
              <a:rPr lang="en-US" dirty="0" smtClean="0"/>
              <a:t>Course number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Date 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8/10/2020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Footer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85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data visualization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visualization refers to the graphical representation of information and data</a:t>
            </a:r>
          </a:p>
          <a:p>
            <a:r>
              <a:rPr lang="en-US" dirty="0" smtClean="0"/>
              <a:t>Data visualization tools are important in data analysis</a:t>
            </a:r>
          </a:p>
          <a:p>
            <a:r>
              <a:rPr lang="en-US" dirty="0" smtClean="0"/>
              <a:t>Visualization data is easy to present and understand </a:t>
            </a:r>
          </a:p>
          <a:p>
            <a:r>
              <a:rPr lang="en-US" dirty="0" smtClean="0"/>
              <a:t>It is not cumbersome and simplifies the presentation pattern hence attractive to the reader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0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C:\Users\Kamande\Downloads\mm6925a4-F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8156"/>
            <a:ext cx="7696200" cy="464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59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2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C:\Users\Kamande\Downloads\num4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26927"/>
            <a:ext cx="7540188" cy="4821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93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4" name="Picture 2" descr="C:\Users\Kamande\Downloads\num5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780393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958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C:\Users\Kamande\Downloads\num6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81199"/>
            <a:ext cx="6629400" cy="434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50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5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 descr="C:\Users\Kamande\Downloads\num3.g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477000" cy="416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86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1: Bar graph</a:t>
            </a:r>
          </a:p>
          <a:p>
            <a:r>
              <a:rPr lang="en-US" dirty="0" smtClean="0"/>
              <a:t>Image 2: Pie chart</a:t>
            </a:r>
          </a:p>
          <a:p>
            <a:r>
              <a:rPr lang="en-US" dirty="0" smtClean="0"/>
              <a:t>Image 3: Line graph</a:t>
            </a:r>
          </a:p>
          <a:p>
            <a:r>
              <a:rPr lang="en-US" dirty="0" smtClean="0"/>
              <a:t>Image4 : Scatter graph</a:t>
            </a:r>
          </a:p>
          <a:p>
            <a:r>
              <a:rPr lang="en-US" dirty="0" smtClean="0"/>
              <a:t>Image 5 : Histogram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76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https://www.cdc.gov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www2.le.ac.uk/offices/ld/all-resources/numerical-data/numerical-data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513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91</TotalTime>
  <Words>404</Words>
  <Application>Microsoft Office PowerPoint</Application>
  <PresentationFormat>On-screen Show (4:3)</PresentationFormat>
  <Paragraphs>82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Executive</vt:lpstr>
      <vt:lpstr>Data Visualization</vt:lpstr>
      <vt:lpstr>Introduction to data visualization </vt:lpstr>
      <vt:lpstr>Image 1</vt:lpstr>
      <vt:lpstr>Image 2</vt:lpstr>
      <vt:lpstr>Image 3</vt:lpstr>
      <vt:lpstr>Image 4</vt:lpstr>
      <vt:lpstr>Image 5</vt:lpstr>
      <vt:lpstr>Summary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Visualization of Data</dc:title>
  <dc:creator>Kamande</dc:creator>
  <cp:lastModifiedBy>Kamande</cp:lastModifiedBy>
  <cp:revision>12</cp:revision>
  <dcterms:created xsi:type="dcterms:W3CDTF">2020-08-10T16:15:04Z</dcterms:created>
  <dcterms:modified xsi:type="dcterms:W3CDTF">2020-08-10T17:55:02Z</dcterms:modified>
</cp:coreProperties>
</file>